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5143500" type="screen16x9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E1DC"/>
          </a:solidFill>
        </a:fill>
      </a:tcStyle>
    </a:wholeTbl>
    <a:band2H>
      <a:tcTxStyle/>
      <a:tcStyle>
        <a:tcBdr/>
        <a:fill>
          <a:solidFill>
            <a:srgbClr val="E7F1EE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AF8D8"/>
          </a:solidFill>
        </a:fill>
      </a:tcStyle>
    </a:wholeTbl>
    <a:band2H>
      <a:tcTxStyle/>
      <a:tcStyle>
        <a:tcBdr/>
        <a:fill>
          <a:solidFill>
            <a:srgbClr val="FCFBED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CCD5"/>
          </a:solidFill>
        </a:fill>
      </a:tcStyle>
    </a:wholeTbl>
    <a:band2H>
      <a:tcTxStyle/>
      <a:tcStyle>
        <a:tcBdr/>
        <a:fill>
          <a:solidFill>
            <a:srgbClr val="E9E7EB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presProps" Target="presProps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notesMaster" Target="notesMasters/notesMaster1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tableStyles" Target="tableStyle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theme" Target="theme/theme1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viewProps" Target="viewProp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j-lt"/>
        <a:ea typeface="+mj-ea"/>
        <a:cs typeface="+mj-cs"/>
        <a:sym typeface="Calibri"/>
      </a:defRPr>
    </a:lvl1pPr>
    <a:lvl2pPr indent="228600" defTabSz="457200" latinLnBrk="0">
      <a:defRPr sz="1200">
        <a:latin typeface="+mj-lt"/>
        <a:ea typeface="+mj-ea"/>
        <a:cs typeface="+mj-cs"/>
        <a:sym typeface="Calibri"/>
      </a:defRPr>
    </a:lvl2pPr>
    <a:lvl3pPr indent="457200" defTabSz="457200" latinLnBrk="0">
      <a:defRPr sz="1200">
        <a:latin typeface="+mj-lt"/>
        <a:ea typeface="+mj-ea"/>
        <a:cs typeface="+mj-cs"/>
        <a:sym typeface="Calibri"/>
      </a:defRPr>
    </a:lvl3pPr>
    <a:lvl4pPr indent="685800" defTabSz="457200" latinLnBrk="0">
      <a:defRPr sz="1200">
        <a:latin typeface="+mj-lt"/>
        <a:ea typeface="+mj-ea"/>
        <a:cs typeface="+mj-cs"/>
        <a:sym typeface="Calibri"/>
      </a:defRPr>
    </a:lvl4pPr>
    <a:lvl5pPr indent="914400" defTabSz="457200" latinLnBrk="0">
      <a:defRPr sz="1200">
        <a:latin typeface="+mj-lt"/>
        <a:ea typeface="+mj-ea"/>
        <a:cs typeface="+mj-cs"/>
        <a:sym typeface="Calibri"/>
      </a:defRPr>
    </a:lvl5pPr>
    <a:lvl6pPr indent="1143000" defTabSz="457200" latinLnBrk="0">
      <a:defRPr sz="1200">
        <a:latin typeface="+mj-lt"/>
        <a:ea typeface="+mj-ea"/>
        <a:cs typeface="+mj-cs"/>
        <a:sym typeface="Calibri"/>
      </a:defRPr>
    </a:lvl6pPr>
    <a:lvl7pPr indent="1371600" defTabSz="457200" latinLnBrk="0">
      <a:defRPr sz="1200">
        <a:latin typeface="+mj-lt"/>
        <a:ea typeface="+mj-ea"/>
        <a:cs typeface="+mj-cs"/>
        <a:sym typeface="Calibri"/>
      </a:defRPr>
    </a:lvl7pPr>
    <a:lvl8pPr indent="1600200" defTabSz="457200" latinLnBrk="0">
      <a:defRPr sz="1200">
        <a:latin typeface="+mj-lt"/>
        <a:ea typeface="+mj-ea"/>
        <a:cs typeface="+mj-cs"/>
        <a:sym typeface="Calibri"/>
      </a:defRPr>
    </a:lvl8pPr>
    <a:lvl9pPr indent="1828800" defTabSz="4572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o do título"/>
          <p:cNvSpPr txBox="1">
            <a:spLocks noGrp="1"/>
          </p:cNvSpPr>
          <p:nvPr>
            <p:ph type="title"/>
          </p:nvPr>
        </p:nvSpPr>
        <p:spPr>
          <a:xfrm>
            <a:off x="685800" y="1428750"/>
            <a:ext cx="7543800" cy="1945483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r>
              <a:t>Texto do título</a:t>
            </a:r>
          </a:p>
        </p:txBody>
      </p:sp>
      <p:sp>
        <p:nvSpPr>
          <p:cNvPr id="14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685800" y="3429000"/>
            <a:ext cx="6461760" cy="80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5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o do título"/>
          <p:cNvSpPr txBox="1">
            <a:spLocks noGrp="1"/>
          </p:cNvSpPr>
          <p:nvPr>
            <p:ph type="title"/>
          </p:nvPr>
        </p:nvSpPr>
        <p:spPr>
          <a:xfrm>
            <a:off x="301752" y="4121458"/>
            <a:ext cx="7772401" cy="445971"/>
          </a:xfrm>
          <a:prstGeom prst="rect">
            <a:avLst/>
          </a:prstGeom>
        </p:spPr>
        <p:txBody>
          <a:bodyPr anchor="b"/>
          <a:lstStyle>
            <a:lvl1pPr algn="ctr">
              <a:defRPr sz="2200" b="1"/>
            </a:lvl1pPr>
          </a:lstStyle>
          <a:p>
            <a:r>
              <a:t>Texto do título</a:t>
            </a:r>
          </a:p>
        </p:txBody>
      </p:sp>
      <p:sp>
        <p:nvSpPr>
          <p:cNvPr id="91" name="Picture Placeholder 2"/>
          <p:cNvSpPr>
            <a:spLocks noGrp="1"/>
          </p:cNvSpPr>
          <p:nvPr>
            <p:ph type="pic" idx="21"/>
          </p:nvPr>
        </p:nvSpPr>
        <p:spPr>
          <a:xfrm>
            <a:off x="0" y="0"/>
            <a:ext cx="8458200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92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301752" y="4572000"/>
            <a:ext cx="7772401" cy="459487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FontTx/>
              <a:buNone/>
              <a:defRPr sz="1600"/>
            </a:lvl1pPr>
            <a:lvl2pPr marL="0" indent="457200" algn="ctr">
              <a:spcBef>
                <a:spcPts val="300"/>
              </a:spcBef>
              <a:buClrTx/>
              <a:buSzTx/>
              <a:buFontTx/>
              <a:buNone/>
              <a:defRPr sz="1600"/>
            </a:lvl2pPr>
            <a:lvl3pPr marL="0" indent="914400" algn="ctr">
              <a:spcBef>
                <a:spcPts val="300"/>
              </a:spcBef>
              <a:buClrTx/>
              <a:buSzTx/>
              <a:buFontTx/>
              <a:buNone/>
              <a:defRPr sz="1600"/>
            </a:lvl3pPr>
            <a:lvl4pPr marL="0" indent="1371600" algn="ctr">
              <a:spcBef>
                <a:spcPts val="300"/>
              </a:spcBef>
              <a:buClrTx/>
              <a:buSzTx/>
              <a:buFontTx/>
              <a:buNone/>
              <a:defRPr sz="1600"/>
            </a:lvl4pPr>
            <a:lvl5pPr marL="0" indent="1828800" algn="ctr">
              <a:spcBef>
                <a:spcPts val="300"/>
              </a:spcBef>
              <a:buClrTx/>
              <a:buSzTx/>
              <a:buFontTx/>
              <a:buNone/>
              <a:defRPr sz="16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93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IMG_1766.jpeg" descr="IMG_17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6237" y="4123321"/>
            <a:ext cx="729725" cy="497307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pic>
        <p:nvPicPr>
          <p:cNvPr id="109" name="IMG_1766.jpeg" descr="IMG_17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6237" y="4123321"/>
            <a:ext cx="729725" cy="497307"/>
          </a:xfrm>
          <a:prstGeom prst="rect">
            <a:avLst/>
          </a:prstGeom>
          <a:ln w="12700">
            <a:miter lim="400000"/>
          </a:ln>
        </p:spPr>
      </p:pic>
      <p:sp>
        <p:nvSpPr>
          <p:cNvPr id="110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pic>
        <p:nvPicPr>
          <p:cNvPr id="118" name="IMG_1766.jpeg" descr="IMG_17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2492" y="4125744"/>
            <a:ext cx="722616" cy="492462"/>
          </a:xfrm>
          <a:prstGeom prst="rect">
            <a:avLst/>
          </a:prstGeom>
          <a:ln w="12700">
            <a:miter lim="400000"/>
          </a:ln>
        </p:spPr>
      </p:pic>
      <p:sp>
        <p:nvSpPr>
          <p:cNvPr id="119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o do título"/>
          <p:cNvSpPr txBox="1">
            <a:spLocks noGrp="1"/>
          </p:cNvSpPr>
          <p:nvPr>
            <p:ph type="title"/>
          </p:nvPr>
        </p:nvSpPr>
        <p:spPr>
          <a:xfrm>
            <a:off x="685800" y="1428750"/>
            <a:ext cx="7543800" cy="1945483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r>
              <a:t>Texto do título</a:t>
            </a:r>
          </a:p>
        </p:txBody>
      </p:sp>
      <p:sp>
        <p:nvSpPr>
          <p:cNvPr id="127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685800" y="3429000"/>
            <a:ext cx="6461760" cy="80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pic>
        <p:nvPicPr>
          <p:cNvPr id="128" name="IMG_1766.jpeg" descr="IMG_17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6237" y="4123321"/>
            <a:ext cx="729725" cy="497307"/>
          </a:xfrm>
          <a:prstGeom prst="rect">
            <a:avLst/>
          </a:prstGeom>
          <a:ln w="12700">
            <a:miter lim="400000"/>
          </a:ln>
        </p:spPr>
      </p:pic>
      <p:sp>
        <p:nvSpPr>
          <p:cNvPr id="129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23" name="Nível um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24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o do título"/>
          <p:cNvSpPr txBox="1">
            <a:spLocks noGrp="1"/>
          </p:cNvSpPr>
          <p:nvPr>
            <p:ph type="title"/>
          </p:nvPr>
        </p:nvSpPr>
        <p:spPr>
          <a:xfrm>
            <a:off x="722314" y="4114800"/>
            <a:ext cx="7659687" cy="876300"/>
          </a:xfrm>
          <a:prstGeom prst="rect">
            <a:avLst/>
          </a:prstGeom>
        </p:spPr>
        <p:txBody>
          <a:bodyPr anchor="t"/>
          <a:lstStyle>
            <a:lvl1pPr>
              <a:defRPr sz="3600" cap="all"/>
            </a:lvl1pPr>
          </a:lstStyle>
          <a:p>
            <a:r>
              <a:t>Texto do título</a:t>
            </a:r>
          </a:p>
        </p:txBody>
      </p:sp>
      <p:sp>
        <p:nvSpPr>
          <p:cNvPr id="32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722314" y="2889647"/>
            <a:ext cx="6135688" cy="1225155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33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41" name="Nível um…"/>
          <p:cNvSpPr txBox="1">
            <a:spLocks noGrp="1"/>
          </p:cNvSpPr>
          <p:nvPr>
            <p:ph type="body" sz="half" idx="1"/>
          </p:nvPr>
        </p:nvSpPr>
        <p:spPr>
          <a:xfrm>
            <a:off x="457200" y="1152144"/>
            <a:ext cx="3657600" cy="3442716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678180" indent="-266700">
              <a:spcBef>
                <a:spcPts val="600"/>
              </a:spcBef>
              <a:defRPr sz="2800"/>
            </a:lvl2pPr>
            <a:lvl3pPr marL="1097279" indent="-320039">
              <a:spcBef>
                <a:spcPts val="600"/>
              </a:spcBef>
              <a:defRPr sz="2800"/>
            </a:lvl3pPr>
            <a:lvl4pPr marL="1407160" indent="-355600">
              <a:spcBef>
                <a:spcPts val="600"/>
              </a:spcBef>
              <a:defRPr sz="2800"/>
            </a:lvl4pPr>
            <a:lvl5pPr marL="1681479" indent="-355599">
              <a:spcBef>
                <a:spcPts val="600"/>
              </a:spcBef>
              <a:defRPr sz="28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42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50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457200" y="1151334"/>
            <a:ext cx="3657600" cy="479823"/>
          </a:xfrm>
          <a:prstGeom prst="rect">
            <a:avLst/>
          </a:prstGeom>
        </p:spPr>
        <p:txBody>
          <a:bodyPr anchor="b"/>
          <a:lstStyle>
            <a:lvl1pPr marL="0" indent="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1pPr>
            <a:lvl2pPr marL="0" indent="4572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2pPr>
            <a:lvl3pPr marL="0" indent="9144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3pPr>
            <a:lvl4pPr marL="0" indent="13716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4pPr>
            <a:lvl5pPr marL="0" indent="18288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51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419600" y="1151334"/>
            <a:ext cx="3657600" cy="479823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pPr>
            <a:endParaRPr/>
          </a:p>
        </p:txBody>
      </p:sp>
      <p:sp>
        <p:nvSpPr>
          <p:cNvPr id="52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60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0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o do título"/>
          <p:cNvSpPr txBox="1">
            <a:spLocks noGrp="1"/>
          </p:cNvSpPr>
          <p:nvPr>
            <p:ph type="title"/>
          </p:nvPr>
        </p:nvSpPr>
        <p:spPr>
          <a:xfrm>
            <a:off x="304800" y="4121658"/>
            <a:ext cx="7772401" cy="445771"/>
          </a:xfrm>
          <a:prstGeom prst="rect">
            <a:avLst/>
          </a:prstGeom>
        </p:spPr>
        <p:txBody>
          <a:bodyPr anchor="b"/>
          <a:lstStyle>
            <a:lvl1pPr algn="ctr">
              <a:defRPr sz="2200" b="1"/>
            </a:lvl1pPr>
          </a:lstStyle>
          <a:p>
            <a:r>
              <a:t>Texto do título</a:t>
            </a:r>
          </a:p>
        </p:txBody>
      </p:sp>
      <p:sp>
        <p:nvSpPr>
          <p:cNvPr id="82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304800" y="4572000"/>
            <a:ext cx="7772401" cy="4572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FontTx/>
              <a:buNone/>
              <a:defRPr sz="1600"/>
            </a:lvl1pPr>
            <a:lvl2pPr marL="0" indent="457200" algn="ctr">
              <a:spcBef>
                <a:spcPts val="300"/>
              </a:spcBef>
              <a:buClrTx/>
              <a:buSzTx/>
              <a:buFontTx/>
              <a:buNone/>
              <a:defRPr sz="1600"/>
            </a:lvl2pPr>
            <a:lvl3pPr marL="0" indent="914400" algn="ctr">
              <a:spcBef>
                <a:spcPts val="300"/>
              </a:spcBef>
              <a:buClrTx/>
              <a:buSzTx/>
              <a:buFontTx/>
              <a:buNone/>
              <a:defRPr sz="1600"/>
            </a:lvl3pPr>
            <a:lvl4pPr marL="0" indent="1371600" algn="ctr">
              <a:spcBef>
                <a:spcPts val="300"/>
              </a:spcBef>
              <a:buClrTx/>
              <a:buSzTx/>
              <a:buFontTx/>
              <a:buNone/>
              <a:defRPr sz="1600"/>
            </a:lvl4pPr>
            <a:lvl5pPr marL="0" indent="1828800" algn="ctr">
              <a:spcBef>
                <a:spcPts val="300"/>
              </a:spcBef>
              <a:buClrTx/>
              <a:buSzTx/>
              <a:buFontTx/>
              <a:buNone/>
              <a:defRPr sz="16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83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theme" Target="../theme/theme1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5000">
              <a:srgbClr val="FFFFFF"/>
            </a:gs>
            <a:gs pos="100000">
              <a:srgbClr val="D9D9D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Texto do título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620000" cy="857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Texto do título</a:t>
            </a:r>
          </a:p>
        </p:txBody>
      </p:sp>
      <p:sp>
        <p:nvSpPr>
          <p:cNvPr id="5" name="Nível um…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620000" cy="36004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6" name="Número do diapositivo"/>
          <p:cNvSpPr txBox="1">
            <a:spLocks noGrp="1"/>
          </p:cNvSpPr>
          <p:nvPr>
            <p:ph type="sldNum" sz="quarter" idx="2"/>
          </p:nvPr>
        </p:nvSpPr>
        <p:spPr>
          <a:xfrm>
            <a:off x="8531787" y="4254961"/>
            <a:ext cx="548641" cy="260698"/>
          </a:xfrm>
          <a:prstGeom prst="rect">
            <a:avLst/>
          </a:prstGeom>
          <a:ln w="19050">
            <a:solidFill>
              <a:srgbClr val="FFFFFF"/>
            </a:solidFill>
          </a:ln>
        </p:spPr>
        <p:txBody>
          <a:bodyPr lIns="0" tIns="0" rIns="0" bIns="0" anchor="ctr">
            <a:spAutoFit/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9pPr>
    </p:titleStyle>
    <p:bodyStyle>
      <a:lvl1pPr marL="342900" marR="0" indent="-2286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662940" marR="0" indent="-25145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056639" marR="0" indent="-279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365885" marR="0" indent="-314325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1685108" marR="0" indent="-359228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184186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202474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2207623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239050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14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 /><Relationship Id="rId2" Type="http://schemas.openxmlformats.org/officeDocument/2006/relationships/video" Target="../media/media1.mp4" /><Relationship Id="rId1" Type="http://schemas.microsoft.com/office/2007/relationships/media" Target="../media/media1.mp4" /><Relationship Id="rId4" Type="http://schemas.openxmlformats.org/officeDocument/2006/relationships/image" Target="../media/image8.png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 /><Relationship Id="rId2" Type="http://schemas.openxmlformats.org/officeDocument/2006/relationships/video" Target="../media/media2.mp4" /><Relationship Id="rId1" Type="http://schemas.microsoft.com/office/2007/relationships/media" Target="../media/media2.mp4" /><Relationship Id="rId4" Type="http://schemas.openxmlformats.org/officeDocument/2006/relationships/image" Target="../media/image9.png" 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 /><Relationship Id="rId2" Type="http://schemas.openxmlformats.org/officeDocument/2006/relationships/video" Target="../media/media3.mp4" /><Relationship Id="rId1" Type="http://schemas.microsoft.com/office/2007/relationships/media" Target="../media/media3.mp4" /><Relationship Id="rId4" Type="http://schemas.openxmlformats.org/officeDocument/2006/relationships/image" Target="../media/image10.png" 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 /><Relationship Id="rId1" Type="http://schemas.openxmlformats.org/officeDocument/2006/relationships/slideLayout" Target="../slideLayouts/slideLayout7.xml" 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 /><Relationship Id="rId1" Type="http://schemas.openxmlformats.org/officeDocument/2006/relationships/slideLayout" Target="../slideLayouts/slideLayout7.xml" 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 /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13.xml" 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11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11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 /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ubtitle 2"/>
          <p:cNvSpPr txBox="1">
            <a:spLocks noGrp="1"/>
          </p:cNvSpPr>
          <p:nvPr>
            <p:ph type="body" sz="half" idx="1"/>
          </p:nvPr>
        </p:nvSpPr>
        <p:spPr>
          <a:xfrm>
            <a:off x="1669731" y="3235787"/>
            <a:ext cx="6300905" cy="1556554"/>
          </a:xfrm>
          <a:prstGeom prst="rect">
            <a:avLst/>
          </a:prstGeom>
        </p:spPr>
        <p:txBody>
          <a:bodyPr/>
          <a:lstStyle>
            <a:lvl1pPr algn="r">
              <a:spcBef>
                <a:spcPts val="500"/>
              </a:spcBef>
              <a:defRPr sz="3400" b="1" i="1">
                <a:solidFill>
                  <a:srgbClr val="006060"/>
                </a:solidFill>
                <a:effectLst>
                  <a:outerShdw blurRad="25400" dist="38100" dir="2700000" rotWithShape="0">
                    <a:srgbClr val="000000">
                      <a:alpha val="52000"/>
                    </a:srgbClr>
                  </a:outerShdw>
                </a:effectLst>
              </a:defRPr>
            </a:lvl1pPr>
          </a:lstStyle>
          <a:p>
            <a:r>
              <a:t> LIDERE UMA CÉLULA VITORIOSA</a:t>
            </a:r>
          </a:p>
        </p:txBody>
      </p:sp>
      <p:pic>
        <p:nvPicPr>
          <p:cNvPr id="139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6964" y="429494"/>
            <a:ext cx="7693814" cy="2885182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PCE- PLANO DE CRESCIMENTO ESPIRITUAL"/>
          <p:cNvSpPr/>
          <p:nvPr/>
        </p:nvSpPr>
        <p:spPr>
          <a:xfrm>
            <a:off x="10703" y="1435273"/>
            <a:ext cx="5075572" cy="118374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blurRad="50800" dist="25400" rotWithShape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>
            <a:lvl1pPr algn="ctr">
              <a:defRPr sz="2900" b="1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r>
              <a:t>PCE- PLANO DE CRESCIMENTO ESPIRITUAL</a:t>
            </a:r>
          </a:p>
        </p:txBody>
      </p:sp>
      <p:grpSp>
        <p:nvGrpSpPr>
          <p:cNvPr id="143" name="Agrupar"/>
          <p:cNvGrpSpPr/>
          <p:nvPr/>
        </p:nvGrpSpPr>
        <p:grpSpPr>
          <a:xfrm>
            <a:off x="7277782" y="790737"/>
            <a:ext cx="1810884" cy="2162696"/>
            <a:chOff x="0" y="0"/>
            <a:chExt cx="1810883" cy="2162695"/>
          </a:xfrm>
        </p:grpSpPr>
        <p:sp>
          <p:nvSpPr>
            <p:cNvPr id="141" name="4"/>
            <p:cNvSpPr/>
            <p:nvPr/>
          </p:nvSpPr>
          <p:spPr>
            <a:xfrm>
              <a:off x="0" y="351811"/>
              <a:ext cx="1810884" cy="1810885"/>
            </a:xfrm>
            <a:prstGeom prst="roundRect">
              <a:avLst>
                <a:gd name="adj" fmla="val 11069"/>
              </a:avLst>
            </a:prstGeom>
            <a:solidFill>
              <a:schemeClr val="accent1">
                <a:lumOff val="-8431"/>
              </a:schemeClr>
            </a:solidFill>
            <a:ln w="12700" cap="flat">
              <a:solidFill>
                <a:srgbClr val="004D65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13200" b="1">
                  <a:solidFill>
                    <a:srgbClr val="FFFFFF"/>
                  </a:solidFill>
                </a:defRPr>
              </a:lvl1pPr>
            </a:lstStyle>
            <a:p>
              <a:r>
                <a:t>4</a:t>
              </a:r>
            </a:p>
          </p:txBody>
        </p:sp>
        <p:sp>
          <p:nvSpPr>
            <p:cNvPr id="142" name="NÍVEL"/>
            <p:cNvSpPr/>
            <p:nvPr/>
          </p:nvSpPr>
          <p:spPr>
            <a:xfrm>
              <a:off x="165560" y="0"/>
              <a:ext cx="1479765" cy="512297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hueOff val="-293268"/>
                    <a:satOff val="-29419"/>
                    <a:lumOff val="37290"/>
                  </a:schemeClr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blurRad="190500" dist="12700" dir="5400000" rotWithShape="0">
                <a:srgbClr val="000000">
                  <a:alpha val="75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400" b="1"/>
              </a:lvl1pPr>
            </a:lstStyle>
            <a:p>
              <a:r>
                <a:t>NÍVEL</a:t>
              </a:r>
            </a:p>
          </p:txBody>
        </p:sp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The Good Shepherd &amp; His Sheep.mp4" descr="The Good Shepherd &amp; His Sheep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7742" y="161854"/>
            <a:ext cx="8568516" cy="48197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601" fill="hold"/>
                                        <p:tgtEl>
                                          <p:spTgt spid="1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1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76"/>
                </p:tgtEl>
              </p:cMediaNode>
            </p:video>
            <p:seq concurrent="1" prevAc="none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Calling Sheep.mp4" descr="Calling Sheep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8000" y="285750"/>
            <a:ext cx="8128000" cy="4572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226" fill="hold"/>
                                        <p:tgtEl>
                                          <p:spTgt spid="1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1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78"/>
                </p:tgtEl>
              </p:cMediaNode>
            </p:video>
            <p:seq concurrent="1" prevAc="none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extBox 1"/>
          <p:cNvSpPr txBox="1"/>
          <p:nvPr/>
        </p:nvSpPr>
        <p:spPr>
          <a:xfrm>
            <a:off x="378465" y="113644"/>
            <a:ext cx="7826087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5400" b="1"/>
            </a:pPr>
            <a:r>
              <a:t>Quais são as </a:t>
            </a:r>
            <a:r>
              <a:rPr>
                <a:solidFill>
                  <a:srgbClr val="006060"/>
                </a:solidFill>
              </a:rPr>
              <a:t>funções</a:t>
            </a:r>
          </a:p>
        </p:txBody>
      </p:sp>
      <p:sp>
        <p:nvSpPr>
          <p:cNvPr id="181" name="TextBox 3"/>
          <p:cNvSpPr txBox="1"/>
          <p:nvPr/>
        </p:nvSpPr>
        <p:spPr>
          <a:xfrm>
            <a:off x="922767" y="789149"/>
            <a:ext cx="7281786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r">
              <a:defRPr sz="4400" b="1"/>
            </a:pPr>
            <a:r>
              <a:t>de um </a:t>
            </a:r>
            <a:r>
              <a:rPr sz="5400">
                <a:solidFill>
                  <a:srgbClr val="008080"/>
                </a:solidFill>
              </a:rPr>
              <a:t>bom pastor</a:t>
            </a:r>
            <a:r>
              <a:t>?</a:t>
            </a:r>
          </a:p>
        </p:txBody>
      </p:sp>
      <p:sp>
        <p:nvSpPr>
          <p:cNvPr id="182" name="TextBox 5"/>
          <p:cNvSpPr txBox="1"/>
          <p:nvPr/>
        </p:nvSpPr>
        <p:spPr>
          <a:xfrm>
            <a:off x="499306" y="2015150"/>
            <a:ext cx="2924904" cy="18462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4000"/>
            </a:pPr>
            <a:r>
              <a:t>É referência</a:t>
            </a:r>
          </a:p>
          <a:p>
            <a:pPr>
              <a:defRPr sz="4000"/>
            </a:pPr>
            <a:r>
              <a:t>Alimenta</a:t>
            </a:r>
          </a:p>
          <a:p>
            <a:pPr>
              <a:defRPr sz="4000"/>
            </a:pPr>
            <a:r>
              <a:t>Desafia</a:t>
            </a:r>
          </a:p>
        </p:txBody>
      </p:sp>
      <p:sp>
        <p:nvSpPr>
          <p:cNvPr id="183" name="TextBox 6"/>
          <p:cNvSpPr txBox="1"/>
          <p:nvPr/>
        </p:nvSpPr>
        <p:spPr>
          <a:xfrm>
            <a:off x="3969235" y="2015150"/>
            <a:ext cx="4092888" cy="18462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r">
              <a:defRPr sz="4000"/>
            </a:pPr>
            <a:r>
              <a:t>Guia</a:t>
            </a:r>
          </a:p>
          <a:p>
            <a:pPr algn="r">
              <a:defRPr sz="4000"/>
            </a:pPr>
            <a:r>
              <a:t>Conhece</a:t>
            </a:r>
          </a:p>
          <a:p>
            <a:pPr algn="r">
              <a:defRPr sz="4000"/>
            </a:pPr>
            <a:r>
              <a:t>Chama pelo nome</a:t>
            </a:r>
          </a:p>
        </p:txBody>
      </p:sp>
      <p:sp>
        <p:nvSpPr>
          <p:cNvPr id="184" name="TextBox 7"/>
          <p:cNvSpPr txBox="1"/>
          <p:nvPr/>
        </p:nvSpPr>
        <p:spPr>
          <a:xfrm>
            <a:off x="283852" y="4140796"/>
            <a:ext cx="7920699" cy="790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5400" b="1">
                <a:solidFill>
                  <a:srgbClr val="006060"/>
                </a:solidFill>
              </a:defRPr>
            </a:lvl1pPr>
          </a:lstStyle>
          <a:p>
            <a:r>
              <a:t>as suas ovelhas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" grpId="0" build="p" bldLvl="5" animBg="1" advAuto="0"/>
      <p:bldP spid="183" grpId="0" build="p" bldLvl="5" animBg="1" advAuto="0"/>
      <p:bldP spid="184" grpId="0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TextBox 1"/>
          <p:cNvSpPr txBox="1"/>
          <p:nvPr/>
        </p:nvSpPr>
        <p:spPr>
          <a:xfrm>
            <a:off x="406128" y="714590"/>
            <a:ext cx="7780730" cy="3631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6000" b="1">
                <a:solidFill>
                  <a:srgbClr val="006060"/>
                </a:solidFill>
              </a:defRPr>
            </a:lvl1pPr>
          </a:lstStyle>
          <a:p>
            <a:r>
              <a:t>Quais os riscos de um grupo de ovelhas sem pastor ou com pastor descuidado?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Ovelhas sem Pastor!.mp4" descr="Ovelhas sem Pastor!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03765" y="36048"/>
            <a:ext cx="6736469" cy="50523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580" fill="hold"/>
                                        <p:tgtEl>
                                          <p:spTgt spid="1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1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88"/>
                </p:tgtEl>
              </p:cMediaNode>
            </p:video>
            <p:seq concurrent="1" prevAc="none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Box 2"/>
          <p:cNvSpPr txBox="1"/>
          <p:nvPr/>
        </p:nvSpPr>
        <p:spPr>
          <a:xfrm rot="5400000">
            <a:off x="7402874" y="1243898"/>
            <a:ext cx="280710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João 10:11-14</a:t>
            </a:r>
          </a:p>
        </p:txBody>
      </p:sp>
      <p:sp>
        <p:nvSpPr>
          <p:cNvPr id="191" name="Rectangle 3"/>
          <p:cNvSpPr txBox="1"/>
          <p:nvPr/>
        </p:nvSpPr>
        <p:spPr>
          <a:xfrm>
            <a:off x="426659" y="310729"/>
            <a:ext cx="7714841" cy="44594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/>
            </a:pPr>
            <a:r>
              <a:t>"Eu sou o </a:t>
            </a:r>
            <a:r>
              <a:rPr b="1">
                <a:solidFill>
                  <a:srgbClr val="006060"/>
                </a:solidFill>
              </a:rPr>
              <a:t>bom pastor</a:t>
            </a:r>
            <a:r>
              <a:t>. O bom pastor </a:t>
            </a:r>
            <a:r>
              <a:rPr b="1">
                <a:solidFill>
                  <a:srgbClr val="006060"/>
                </a:solidFill>
              </a:rPr>
              <a:t>dá a sua vida</a:t>
            </a:r>
            <a:r>
              <a:t> pelas ovelhas. O </a:t>
            </a:r>
            <a:r>
              <a:rPr b="1">
                <a:solidFill>
                  <a:srgbClr val="9C7406"/>
                </a:solidFill>
              </a:rPr>
              <a:t>assalariado</a:t>
            </a:r>
            <a:r>
              <a:t> não é o pastor a quem as ovelhas pertencem. Assim, quando vê que o lobo vem, </a:t>
            </a:r>
            <a:r>
              <a:rPr b="1">
                <a:solidFill>
                  <a:srgbClr val="9C7406"/>
                </a:solidFill>
              </a:rPr>
              <a:t>abandona</a:t>
            </a:r>
            <a:r>
              <a:t> as ovelhas e </a:t>
            </a:r>
            <a:r>
              <a:rPr b="1">
                <a:solidFill>
                  <a:srgbClr val="9C7406"/>
                </a:solidFill>
              </a:rPr>
              <a:t>foge</a:t>
            </a:r>
            <a:r>
              <a:t>. Então o lobo ataca o rebanho e o dispersa. Ele foge porque é assalariado e </a:t>
            </a:r>
            <a:r>
              <a:rPr b="1">
                <a:solidFill>
                  <a:srgbClr val="9C7406"/>
                </a:solidFill>
              </a:rPr>
              <a:t>não se importa </a:t>
            </a:r>
            <a:r>
              <a:t>com as ovelhas. Eu sou o bom pastor; </a:t>
            </a:r>
            <a:r>
              <a:rPr b="1">
                <a:solidFill>
                  <a:srgbClr val="006060"/>
                </a:solidFill>
              </a:rPr>
              <a:t>conheço</a:t>
            </a:r>
            <a:r>
              <a:t> as minhas ovelhas; e </a:t>
            </a:r>
            <a:r>
              <a:rPr b="1">
                <a:solidFill>
                  <a:srgbClr val="006060"/>
                </a:solidFill>
              </a:rPr>
              <a:t>elas</a:t>
            </a:r>
            <a:r>
              <a:t> </a:t>
            </a:r>
            <a:r>
              <a:rPr b="1">
                <a:solidFill>
                  <a:srgbClr val="006060"/>
                </a:solidFill>
              </a:rPr>
              <a:t>me</a:t>
            </a:r>
            <a:r>
              <a:t> </a:t>
            </a:r>
            <a:r>
              <a:rPr b="1">
                <a:solidFill>
                  <a:srgbClr val="006060"/>
                </a:solidFill>
              </a:rPr>
              <a:t>conhecem</a:t>
            </a:r>
            <a:r>
              <a:t>.”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Picture 1" descr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152" y="2424830"/>
            <a:ext cx="6645028" cy="2339051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TextBox 2"/>
          <p:cNvSpPr txBox="1"/>
          <p:nvPr/>
        </p:nvSpPr>
        <p:spPr>
          <a:xfrm>
            <a:off x="374569" y="113643"/>
            <a:ext cx="7712690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r">
              <a:defRPr sz="4800" b="1"/>
            </a:pPr>
            <a:r>
              <a:t>O </a:t>
            </a:r>
            <a:r>
              <a:rPr>
                <a:solidFill>
                  <a:srgbClr val="006060"/>
                </a:solidFill>
              </a:rPr>
              <a:t>pastor</a:t>
            </a:r>
            <a:r>
              <a:t> é como o </a:t>
            </a:r>
            <a:r>
              <a:rPr>
                <a:solidFill>
                  <a:srgbClr val="006060"/>
                </a:solidFill>
              </a:rPr>
              <a:t>porco</a:t>
            </a:r>
          </a:p>
        </p:txBody>
      </p:sp>
      <p:sp>
        <p:nvSpPr>
          <p:cNvPr id="195" name="TextBox 4"/>
          <p:cNvSpPr txBox="1"/>
          <p:nvPr/>
        </p:nvSpPr>
        <p:spPr>
          <a:xfrm>
            <a:off x="261172" y="952705"/>
            <a:ext cx="7826087" cy="70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4800" b="1"/>
            </a:pPr>
            <a:r>
              <a:t>O </a:t>
            </a:r>
            <a:r>
              <a:rPr>
                <a:solidFill>
                  <a:srgbClr val="006060"/>
                </a:solidFill>
              </a:rPr>
              <a:t>assalariado</a:t>
            </a:r>
            <a:r>
              <a:t>, como a </a:t>
            </a:r>
            <a:r>
              <a:rPr>
                <a:solidFill>
                  <a:srgbClr val="006060"/>
                </a:solidFill>
              </a:rPr>
              <a:t>galinha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TextBox 2"/>
          <p:cNvSpPr txBox="1"/>
          <p:nvPr/>
        </p:nvSpPr>
        <p:spPr>
          <a:xfrm rot="5400000">
            <a:off x="7402876" y="1243898"/>
            <a:ext cx="2807107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João 21:15-17</a:t>
            </a:r>
          </a:p>
        </p:txBody>
      </p:sp>
      <p:sp>
        <p:nvSpPr>
          <p:cNvPr id="198" name="Rectangle 3"/>
          <p:cNvSpPr txBox="1"/>
          <p:nvPr/>
        </p:nvSpPr>
        <p:spPr>
          <a:xfrm>
            <a:off x="426659" y="310725"/>
            <a:ext cx="7714841" cy="437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lnSpc>
                <a:spcPct val="110000"/>
              </a:lnSpc>
              <a:defRPr sz="2400"/>
            </a:pPr>
            <a:r>
              <a:t>“Depois de comerem, Jesus perguntou a Simão Pedro: Simão, filho de João, você me ama realmente mais do que estes? Disse ele: Sim, Senhor, tu sabes que te amo. Disse Jesus: </a:t>
            </a:r>
            <a:r>
              <a:rPr b="1">
                <a:solidFill>
                  <a:srgbClr val="006060"/>
                </a:solidFill>
              </a:rPr>
              <a:t>Cuide dos meus cordeiros</a:t>
            </a:r>
            <a:r>
              <a:t>. Novamente Jesus disse: Simão, filho de João, você realmente me ama? Ele respondeu: Sim, Senhor tu sabes que te amo. Disse Jesus: </a:t>
            </a:r>
            <a:r>
              <a:rPr b="1">
                <a:solidFill>
                  <a:srgbClr val="006060"/>
                </a:solidFill>
              </a:rPr>
              <a:t>Pastoreie as minhas ovelhas</a:t>
            </a:r>
            <a:r>
              <a:t>. Pela terceira vez, ele lhe disse: Simão, filho de João, você me ama? Pedro ficou magoado por Jesus lhe ter perguntado pela terceira vez Você me ama? e lhe disse: "Senhor, tu sabes todas as coisas e sabes que te amo. Disse-lhe Jesus: </a:t>
            </a:r>
            <a:r>
              <a:rPr b="1">
                <a:solidFill>
                  <a:srgbClr val="006060"/>
                </a:solidFill>
              </a:rPr>
              <a:t>Cuide das minhas ovelhas</a:t>
            </a:r>
            <a:r>
              <a:t>.” João 21:15-17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TextBox 4"/>
          <p:cNvSpPr txBox="1"/>
          <p:nvPr/>
        </p:nvSpPr>
        <p:spPr>
          <a:xfrm>
            <a:off x="5035161" y="944992"/>
            <a:ext cx="3219734" cy="33971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400" b="1">
                <a:solidFill>
                  <a:srgbClr val="006060"/>
                </a:solidFill>
              </a:defRPr>
            </a:pPr>
            <a:r>
              <a:t>Cuidar das ovelhas de Jesus </a:t>
            </a:r>
            <a:r>
              <a:rPr>
                <a:solidFill>
                  <a:srgbClr val="000000"/>
                </a:solidFill>
              </a:rPr>
              <a:t>é o que um líder de célula faz</a:t>
            </a:r>
          </a:p>
        </p:txBody>
      </p:sp>
      <p:pic>
        <p:nvPicPr>
          <p:cNvPr id="201" name="Picture 1" descr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27" y="1013030"/>
            <a:ext cx="4368241" cy="32761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extBox 5"/>
          <p:cNvSpPr txBox="1"/>
          <p:nvPr/>
        </p:nvSpPr>
        <p:spPr>
          <a:xfrm>
            <a:off x="102055" y="-401263"/>
            <a:ext cx="2710176" cy="43697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b">
            <a:spAutoFit/>
          </a:bodyPr>
          <a:lstStyle>
            <a:lvl1pPr>
              <a:lnSpc>
                <a:spcPct val="50000"/>
              </a:lnSpc>
              <a:defRPr sz="34400" b="1">
                <a:solidFill>
                  <a:srgbClr val="006060"/>
                </a:solidFill>
              </a:defRPr>
            </a:lvl1pPr>
          </a:lstStyle>
          <a:p>
            <a:r>
              <a:t>4</a:t>
            </a:r>
          </a:p>
        </p:txBody>
      </p:sp>
      <p:sp>
        <p:nvSpPr>
          <p:cNvPr id="204" name="TextBox 6"/>
          <p:cNvSpPr txBox="1"/>
          <p:nvPr/>
        </p:nvSpPr>
        <p:spPr>
          <a:xfrm>
            <a:off x="2052835" y="119487"/>
            <a:ext cx="6202060" cy="850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000" b="1">
                <a:solidFill>
                  <a:srgbClr val="006060"/>
                </a:solidFill>
              </a:defRPr>
            </a:lvl1pPr>
          </a:lstStyle>
          <a:p>
            <a:r>
              <a:t>Compromissos</a:t>
            </a:r>
          </a:p>
        </p:txBody>
      </p:sp>
      <p:sp>
        <p:nvSpPr>
          <p:cNvPr id="205" name="TextBox 7"/>
          <p:cNvSpPr txBox="1"/>
          <p:nvPr/>
        </p:nvSpPr>
        <p:spPr>
          <a:xfrm>
            <a:off x="2064175" y="867840"/>
            <a:ext cx="6202060" cy="100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7200" b="1">
                <a:solidFill>
                  <a:srgbClr val="006060"/>
                </a:solidFill>
              </a:defRPr>
            </a:lvl1pPr>
          </a:lstStyle>
          <a:p>
            <a:r>
              <a:t>do líder:</a:t>
            </a:r>
          </a:p>
        </p:txBody>
      </p:sp>
      <p:sp>
        <p:nvSpPr>
          <p:cNvPr id="206" name="TextBox 12"/>
          <p:cNvSpPr txBox="1"/>
          <p:nvPr/>
        </p:nvSpPr>
        <p:spPr>
          <a:xfrm>
            <a:off x="3288858" y="1219364"/>
            <a:ext cx="4875322" cy="3631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r">
              <a:defRPr sz="6000" b="1"/>
            </a:pPr>
            <a:r>
              <a:t>Deus</a:t>
            </a:r>
          </a:p>
          <a:p>
            <a:pPr algn="r">
              <a:defRPr sz="6000" b="1"/>
            </a:pPr>
            <a:r>
              <a:t>Igreja</a:t>
            </a:r>
          </a:p>
          <a:p>
            <a:pPr algn="r">
              <a:defRPr sz="6000" b="1"/>
            </a:pPr>
            <a:r>
              <a:t>Supervisor</a:t>
            </a:r>
          </a:p>
          <a:p>
            <a:pPr algn="r">
              <a:defRPr sz="6000" b="1"/>
            </a:pPr>
            <a:r>
              <a:t>Célula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" grpId="0" build="p" bldLvl="5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PCE"/>
          <p:cNvSpPr/>
          <p:nvPr/>
        </p:nvSpPr>
        <p:spPr>
          <a:xfrm>
            <a:off x="1395506" y="610504"/>
            <a:ext cx="2514376" cy="86869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blurRad="50800" dist="25400" rotWithShape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>
            <a:lvl1pPr algn="ctr">
              <a:defRPr sz="7600" b="1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r>
              <a:t>PCE</a:t>
            </a:r>
          </a:p>
        </p:txBody>
      </p:sp>
      <p:sp>
        <p:nvSpPr>
          <p:cNvPr id="147" name="Plano de Crescimento Espiritual"/>
          <p:cNvSpPr/>
          <p:nvPr/>
        </p:nvSpPr>
        <p:spPr>
          <a:xfrm>
            <a:off x="3884857" y="605270"/>
            <a:ext cx="5166367" cy="87916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blurRad="50800" dist="25400" rotWithShape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>
            <a:lvl1pPr algn="ctr">
              <a:defRPr sz="2900" b="1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r>
              <a:t>Plano de Crescimento Espiritual</a:t>
            </a:r>
          </a:p>
        </p:txBody>
      </p:sp>
      <p:pic>
        <p:nvPicPr>
          <p:cNvPr id="148" name="IMG_1766.jpeg" descr="IMG_176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0563" y="3541154"/>
            <a:ext cx="721075" cy="4914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extBox 2"/>
          <p:cNvSpPr txBox="1"/>
          <p:nvPr/>
        </p:nvSpPr>
        <p:spPr>
          <a:xfrm rot="5400000">
            <a:off x="7516262" y="1131459"/>
            <a:ext cx="2580337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1. Com Deus</a:t>
            </a:r>
          </a:p>
        </p:txBody>
      </p:sp>
      <p:sp>
        <p:nvSpPr>
          <p:cNvPr id="209" name="Rectangle 3"/>
          <p:cNvSpPr txBox="1"/>
          <p:nvPr/>
        </p:nvSpPr>
        <p:spPr>
          <a:xfrm>
            <a:off x="358617" y="1002388"/>
            <a:ext cx="7680823" cy="3154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spcBef>
                <a:spcPts val="1800"/>
              </a:spcBef>
              <a:buSzPct val="100000"/>
              <a:buFont typeface="Arial"/>
              <a:buChar char="•"/>
              <a:defRPr sz="4000"/>
            </a:pPr>
            <a:r>
              <a:t>Cuidar e dar a vida pelas ovelhas</a:t>
            </a:r>
          </a:p>
          <a:p>
            <a:pPr marL="457200" indent="-457200">
              <a:spcBef>
                <a:spcPts val="1800"/>
              </a:spcBef>
              <a:buSzPct val="100000"/>
              <a:buFont typeface="Arial"/>
              <a:buChar char="•"/>
              <a:defRPr sz="4000"/>
            </a:pPr>
            <a:r>
              <a:t>Crescer no conhecimento de Deus</a:t>
            </a:r>
          </a:p>
          <a:p>
            <a:pPr marL="457200" indent="-457200">
              <a:spcBef>
                <a:spcPts val="1800"/>
              </a:spcBef>
              <a:buSzPct val="100000"/>
              <a:buFont typeface="Arial"/>
              <a:buChar char="•"/>
              <a:defRPr sz="4000"/>
            </a:pPr>
            <a:r>
              <a:t>Viver em santidade</a:t>
            </a:r>
          </a:p>
          <a:p>
            <a:pPr marL="457200" indent="-457200">
              <a:spcBef>
                <a:spcPts val="1800"/>
              </a:spcBef>
              <a:buSzPct val="100000"/>
              <a:buFont typeface="Arial"/>
              <a:buChar char="•"/>
              <a:defRPr sz="4000"/>
            </a:pPr>
            <a:r>
              <a:t>Vida equilibrada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Box 2"/>
          <p:cNvSpPr txBox="1"/>
          <p:nvPr/>
        </p:nvSpPr>
        <p:spPr>
          <a:xfrm rot="5400000">
            <a:off x="7290710" y="1386468"/>
            <a:ext cx="3031440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2. Com a Igreja</a:t>
            </a:r>
          </a:p>
        </p:txBody>
      </p:sp>
      <p:sp>
        <p:nvSpPr>
          <p:cNvPr id="212" name="Rectangle 3"/>
          <p:cNvSpPr txBox="1"/>
          <p:nvPr/>
        </p:nvSpPr>
        <p:spPr>
          <a:xfrm>
            <a:off x="385909" y="264497"/>
            <a:ext cx="7823625" cy="44975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spcBef>
                <a:spcPts val="600"/>
              </a:spcBef>
              <a:buSzPct val="100000"/>
              <a:buFont typeface="Arial"/>
              <a:buChar char="•"/>
              <a:defRPr sz="3200"/>
            </a:pPr>
            <a:r>
              <a:t>Ser leal à liderança da Igreja e à sua visão</a:t>
            </a:r>
          </a:p>
          <a:p>
            <a:pPr marL="457200" indent="-457200">
              <a:spcBef>
                <a:spcPts val="600"/>
              </a:spcBef>
              <a:buSzPct val="100000"/>
              <a:buFont typeface="Arial"/>
              <a:buChar char="•"/>
              <a:defRPr sz="3200"/>
            </a:pPr>
            <a:r>
              <a:t>Zelar pelo nome da Igreja</a:t>
            </a:r>
          </a:p>
          <a:p>
            <a:pPr marL="457200" indent="-457200">
              <a:spcBef>
                <a:spcPts val="600"/>
              </a:spcBef>
              <a:buSzPct val="100000"/>
              <a:buFont typeface="Arial"/>
              <a:buChar char="•"/>
              <a:defRPr sz="3200"/>
            </a:pPr>
            <a:r>
              <a:t>Participar de pelo menos um culto</a:t>
            </a:r>
          </a:p>
          <a:p>
            <a:pPr marL="457200" indent="-457200">
              <a:spcBef>
                <a:spcPts val="600"/>
              </a:spcBef>
              <a:buSzPct val="100000"/>
              <a:buFont typeface="Arial"/>
              <a:buChar char="•"/>
              <a:defRPr sz="3200"/>
            </a:pPr>
            <a:r>
              <a:t>Participar do Culto de Líderes</a:t>
            </a:r>
          </a:p>
          <a:p>
            <a:pPr marL="457200" indent="-457200">
              <a:spcBef>
                <a:spcPts val="600"/>
              </a:spcBef>
              <a:buSzPct val="100000"/>
              <a:buFont typeface="Arial"/>
              <a:buChar char="•"/>
              <a:defRPr sz="3200"/>
            </a:pPr>
            <a:r>
              <a:t>Participar dos eventos-chave</a:t>
            </a:r>
          </a:p>
          <a:p>
            <a:pPr marL="457200" indent="-457200">
              <a:spcBef>
                <a:spcPts val="600"/>
              </a:spcBef>
              <a:buSzPct val="100000"/>
              <a:buFont typeface="Arial"/>
              <a:buChar char="•"/>
              <a:defRPr sz="3200"/>
            </a:pPr>
            <a:r>
              <a:t>Realizar a reunião da célula semanalmente</a:t>
            </a:r>
          </a:p>
          <a:p>
            <a:pPr marL="457200" indent="-457200">
              <a:spcBef>
                <a:spcPts val="600"/>
              </a:spcBef>
              <a:buSzPct val="100000"/>
              <a:buFont typeface="Arial"/>
              <a:buChar char="•"/>
              <a:defRPr sz="3200"/>
            </a:pPr>
            <a:r>
              <a:t>Ministrar as lições fornecidas pela Igreja</a:t>
            </a:r>
          </a:p>
          <a:p>
            <a:pPr marL="457200" indent="-457200">
              <a:spcBef>
                <a:spcPts val="600"/>
              </a:spcBef>
              <a:buSzPct val="100000"/>
              <a:buFont typeface="Arial"/>
              <a:buChar char="•"/>
              <a:defRPr sz="3200"/>
            </a:pPr>
            <a:r>
              <a:t>Orar pela Igreja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Box 2"/>
          <p:cNvSpPr txBox="1"/>
          <p:nvPr/>
        </p:nvSpPr>
        <p:spPr>
          <a:xfrm rot="5400000">
            <a:off x="6909550" y="1773435"/>
            <a:ext cx="3787649" cy="550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0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3. Com o Supervisor</a:t>
            </a:r>
          </a:p>
        </p:txBody>
      </p:sp>
      <p:sp>
        <p:nvSpPr>
          <p:cNvPr id="215" name="Rectangle 3"/>
          <p:cNvSpPr txBox="1"/>
          <p:nvPr/>
        </p:nvSpPr>
        <p:spPr>
          <a:xfrm>
            <a:off x="385908" y="457254"/>
            <a:ext cx="7948364" cy="4230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spcBef>
                <a:spcPts val="1200"/>
              </a:spcBef>
              <a:buSzPct val="100000"/>
              <a:buFont typeface="Arial"/>
              <a:buChar char="•"/>
              <a:defRPr sz="3200"/>
            </a:pPr>
            <a:r>
              <a:t>Submeter-se à sua liderança</a:t>
            </a:r>
          </a:p>
          <a:p>
            <a:pPr marL="457200" indent="-457200">
              <a:spcBef>
                <a:spcPts val="1200"/>
              </a:spcBef>
              <a:buSzPct val="100000"/>
              <a:buFont typeface="Arial"/>
              <a:buChar char="•"/>
              <a:defRPr sz="3200"/>
            </a:pPr>
            <a:r>
              <a:t>Prestar contas de sua vida e de sua célula</a:t>
            </a:r>
          </a:p>
          <a:p>
            <a:pPr marL="457200" indent="-457200">
              <a:spcBef>
                <a:spcPts val="1200"/>
              </a:spcBef>
              <a:buSzPct val="100000"/>
              <a:buFont typeface="Arial"/>
              <a:buChar char="•"/>
              <a:defRPr sz="3200"/>
            </a:pPr>
            <a:r>
              <a:t>Participar do GD quinzenalmente</a:t>
            </a:r>
          </a:p>
          <a:p>
            <a:pPr marL="457200" indent="-457200">
              <a:spcBef>
                <a:spcPts val="1200"/>
              </a:spcBef>
              <a:buSzPct val="100000"/>
              <a:buFont typeface="Arial"/>
              <a:buChar char="•"/>
              <a:defRPr sz="3200"/>
            </a:pPr>
            <a:r>
              <a:t>Atualizar o Sistema de Células semanalmente</a:t>
            </a:r>
          </a:p>
          <a:p>
            <a:pPr marL="457200" indent="-457200">
              <a:spcBef>
                <a:spcPts val="1200"/>
              </a:spcBef>
              <a:buSzPct val="100000"/>
              <a:buFont typeface="Arial"/>
              <a:buChar char="•"/>
              <a:defRPr sz="3200"/>
            </a:pPr>
            <a:r>
              <a:t>Liderar a sua Célula com excelência</a:t>
            </a:r>
          </a:p>
          <a:p>
            <a:pPr marL="457200" indent="-457200">
              <a:spcBef>
                <a:spcPts val="1200"/>
              </a:spcBef>
              <a:buSzPct val="100000"/>
              <a:buFont typeface="Arial"/>
              <a:buChar char="•"/>
              <a:defRPr sz="3200"/>
            </a:pPr>
            <a:r>
              <a:t>Orar pelo Supervisor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TextBox 2"/>
          <p:cNvSpPr txBox="1"/>
          <p:nvPr/>
        </p:nvSpPr>
        <p:spPr>
          <a:xfrm rot="5400000">
            <a:off x="7264702" y="1435715"/>
            <a:ext cx="3083460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4. Com a célula</a:t>
            </a:r>
          </a:p>
        </p:txBody>
      </p:sp>
      <p:sp>
        <p:nvSpPr>
          <p:cNvPr id="218" name="Rectangle 3"/>
          <p:cNvSpPr txBox="1"/>
          <p:nvPr/>
        </p:nvSpPr>
        <p:spPr>
          <a:xfrm>
            <a:off x="385908" y="457254"/>
            <a:ext cx="7948364" cy="1108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457200" indent="-457200">
              <a:spcBef>
                <a:spcPts val="1200"/>
              </a:spcBef>
              <a:buSzPct val="100000"/>
              <a:buFont typeface="Arial"/>
              <a:buChar char="•"/>
              <a:defRPr sz="3600"/>
            </a:lvl1pPr>
          </a:lstStyle>
          <a:p>
            <a:r>
              <a:t>Ser um bom pastor, com todas as suas implicações</a:t>
            </a:r>
          </a:p>
        </p:txBody>
      </p:sp>
      <p:sp>
        <p:nvSpPr>
          <p:cNvPr id="219" name="TextBox 4"/>
          <p:cNvSpPr txBox="1"/>
          <p:nvPr/>
        </p:nvSpPr>
        <p:spPr>
          <a:xfrm>
            <a:off x="1157003" y="2578813"/>
            <a:ext cx="6270099" cy="1308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9600" b="1">
                <a:solidFill>
                  <a:srgbClr val="006060"/>
                </a:solidFill>
              </a:defRPr>
            </a:lvl1pPr>
          </a:lstStyle>
          <a:p>
            <a:r>
              <a:t>+ 8 hábitos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Alvo...</a:t>
            </a:r>
          </a:p>
        </p:txBody>
      </p:sp>
      <p:sp>
        <p:nvSpPr>
          <p:cNvPr id="151" name="TextBox 2"/>
          <p:cNvSpPr txBox="1"/>
          <p:nvPr/>
        </p:nvSpPr>
        <p:spPr>
          <a:xfrm>
            <a:off x="682823" y="1662668"/>
            <a:ext cx="7116827" cy="1009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4800">
                <a:solidFill>
                  <a:srgbClr val="00606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de</a:t>
            </a:r>
            <a:r>
              <a:rPr sz="6000" b="1"/>
              <a:t> Novo Convertido</a:t>
            </a:r>
          </a:p>
        </p:txBody>
      </p:sp>
      <p:sp>
        <p:nvSpPr>
          <p:cNvPr id="152" name="TextBox 3"/>
          <p:cNvSpPr txBox="1"/>
          <p:nvPr/>
        </p:nvSpPr>
        <p:spPr>
          <a:xfrm>
            <a:off x="1218332" y="3344512"/>
            <a:ext cx="6045811" cy="1009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4800">
                <a:solidFill>
                  <a:srgbClr val="10475C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</a:t>
            </a:r>
            <a:r>
              <a:rPr sz="4400"/>
              <a:t> </a:t>
            </a:r>
            <a:r>
              <a:rPr sz="6000" b="1"/>
              <a:t>Líder de Célula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 animBg="1" advAuto="0"/>
      <p:bldP spid="152" grpId="0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Até 2030</a:t>
            </a:r>
          </a:p>
        </p:txBody>
      </p:sp>
      <p:sp>
        <p:nvSpPr>
          <p:cNvPr id="155" name="TextBox 2"/>
          <p:cNvSpPr txBox="1"/>
          <p:nvPr/>
        </p:nvSpPr>
        <p:spPr>
          <a:xfrm>
            <a:off x="1624911" y="1605973"/>
            <a:ext cx="5232659" cy="12036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8800" b="1">
                <a:solidFill>
                  <a:srgbClr val="006060"/>
                </a:solidFill>
              </a:defRPr>
            </a:lvl1pPr>
          </a:lstStyle>
          <a:p>
            <a:r>
              <a:t>200 células</a:t>
            </a:r>
          </a:p>
        </p:txBody>
      </p:sp>
      <p:sp>
        <p:nvSpPr>
          <p:cNvPr id="156" name="TextBox 3"/>
          <p:cNvSpPr txBox="1"/>
          <p:nvPr/>
        </p:nvSpPr>
        <p:spPr>
          <a:xfrm>
            <a:off x="1103765" y="3287817"/>
            <a:ext cx="6274952" cy="12036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8800" b="1">
                <a:solidFill>
                  <a:srgbClr val="10475C"/>
                </a:solidFill>
              </a:defRPr>
            </a:lvl1pPr>
          </a:lstStyle>
          <a:p>
            <a:r>
              <a:t>5000 pessoas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" grpId="0" animBg="1" advAuto="0"/>
      <p:bldP spid="156" grpId="0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Picture 1" descr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589" y="245199"/>
            <a:ext cx="3195131" cy="4653103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TextBox 2"/>
          <p:cNvSpPr txBox="1"/>
          <p:nvPr/>
        </p:nvSpPr>
        <p:spPr>
          <a:xfrm>
            <a:off x="4626931" y="254117"/>
            <a:ext cx="3287772" cy="473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r">
              <a:spcBef>
                <a:spcPts val="1200"/>
              </a:spcBef>
              <a:defRPr sz="3400" b="1">
                <a:solidFill>
                  <a:srgbClr val="006060"/>
                </a:solidFill>
              </a:defRPr>
            </a:pPr>
            <a:r>
              <a:t>Funcionam</a:t>
            </a:r>
          </a:p>
          <a:p>
            <a:pPr algn="r">
              <a:spcBef>
                <a:spcPts val="1200"/>
              </a:spcBef>
              <a:defRPr sz="3400" b="1"/>
            </a:pPr>
            <a:r>
              <a:t>Universais</a:t>
            </a:r>
          </a:p>
          <a:p>
            <a:pPr algn="r">
              <a:spcBef>
                <a:spcPts val="1200"/>
              </a:spcBef>
              <a:defRPr sz="3400" b="1">
                <a:solidFill>
                  <a:srgbClr val="006060"/>
                </a:solidFill>
              </a:defRPr>
            </a:pPr>
            <a:r>
              <a:t>Aplicação ampla</a:t>
            </a:r>
          </a:p>
          <a:p>
            <a:pPr algn="r">
              <a:spcBef>
                <a:spcPts val="1200"/>
              </a:spcBef>
              <a:defRPr sz="3400" b="1"/>
            </a:pPr>
            <a:r>
              <a:t>Fáceis</a:t>
            </a:r>
          </a:p>
          <a:p>
            <a:pPr algn="r">
              <a:spcBef>
                <a:spcPts val="1200"/>
              </a:spcBef>
              <a:defRPr sz="3400" b="1">
                <a:solidFill>
                  <a:srgbClr val="006060"/>
                </a:solidFill>
              </a:defRPr>
            </a:pPr>
            <a:r>
              <a:t>Praticáveis</a:t>
            </a:r>
          </a:p>
          <a:p>
            <a:pPr algn="r">
              <a:spcBef>
                <a:spcPts val="1200"/>
              </a:spcBef>
              <a:defRPr sz="3400" b="1"/>
            </a:pPr>
            <a:r>
              <a:t>Realistas</a:t>
            </a:r>
          </a:p>
          <a:p>
            <a:pPr algn="r">
              <a:spcBef>
                <a:spcPts val="1200"/>
              </a:spcBef>
              <a:defRPr sz="3400" b="1">
                <a:solidFill>
                  <a:srgbClr val="006060"/>
                </a:solidFill>
              </a:defRPr>
            </a:pPr>
            <a:r>
              <a:t>Motivadores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extBox 8"/>
          <p:cNvSpPr txBox="1"/>
          <p:nvPr/>
        </p:nvSpPr>
        <p:spPr>
          <a:xfrm>
            <a:off x="757657" y="448699"/>
            <a:ext cx="6918916" cy="2619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9900">
                <a:solidFill>
                  <a:srgbClr val="006060"/>
                </a:solidFill>
              </a:defRPr>
            </a:lvl1pPr>
          </a:lstStyle>
          <a:p>
            <a:r>
              <a:t>+</a:t>
            </a:r>
          </a:p>
        </p:txBody>
      </p:sp>
      <p:sp>
        <p:nvSpPr>
          <p:cNvPr id="162" name="TextBox 1"/>
          <p:cNvSpPr txBox="1"/>
          <p:nvPr/>
        </p:nvSpPr>
        <p:spPr>
          <a:xfrm>
            <a:off x="757657" y="471383"/>
            <a:ext cx="6918916" cy="70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800" b="1"/>
            </a:pPr>
            <a:r>
              <a:t>Leitura</a:t>
            </a:r>
            <a:r>
              <a:rPr b="0"/>
              <a:t> completa do livro</a:t>
            </a:r>
          </a:p>
        </p:txBody>
      </p:sp>
      <p:sp>
        <p:nvSpPr>
          <p:cNvPr id="163" name="TextBox 6"/>
          <p:cNvSpPr txBox="1"/>
          <p:nvPr/>
        </p:nvSpPr>
        <p:spPr>
          <a:xfrm>
            <a:off x="757657" y="3274495"/>
            <a:ext cx="6918916" cy="1455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800" b="1"/>
            </a:pPr>
            <a:r>
              <a:t>Declaração</a:t>
            </a:r>
            <a:r>
              <a:rPr b="0"/>
              <a:t> de leitura no final do curso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2" descr="Picture 2"/>
          <p:cNvPicPr>
            <a:picLocks noChangeAspect="1"/>
          </p:cNvPicPr>
          <p:nvPr/>
        </p:nvPicPr>
        <p:blipFill>
          <a:blip r:embed="rId2"/>
          <a:srcRect r="10933"/>
          <a:stretch>
            <a:fillRect/>
          </a:stretch>
        </p:blipFill>
        <p:spPr>
          <a:xfrm>
            <a:off x="204113" y="1715763"/>
            <a:ext cx="8154726" cy="2458308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Title 1"/>
          <p:cNvSpPr txBox="1"/>
          <p:nvPr/>
        </p:nvSpPr>
        <p:spPr>
          <a:xfrm>
            <a:off x="502919" y="205978"/>
            <a:ext cx="7528561" cy="777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600" spc="-100">
                <a:solidFill>
                  <a:srgbClr val="008080"/>
                </a:solidFill>
                <a:latin typeface="Cambria"/>
                <a:ea typeface="Cambria"/>
                <a:cs typeface="Cambria"/>
                <a:sym typeface="Cambria"/>
              </a:defRPr>
            </a:lvl1pPr>
          </a:lstStyle>
          <a:p>
            <a:r>
              <a:t>Atividade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icture 2" descr="Picture 2"/>
          <p:cNvPicPr>
            <a:picLocks noChangeAspect="1"/>
          </p:cNvPicPr>
          <p:nvPr/>
        </p:nvPicPr>
        <p:blipFill>
          <a:blip r:embed="rId2"/>
          <a:srcRect t="25843" b="17944"/>
          <a:stretch>
            <a:fillRect/>
          </a:stretch>
        </p:blipFill>
        <p:spPr>
          <a:xfrm>
            <a:off x="0" y="0"/>
            <a:ext cx="9150405" cy="5143501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extBox 3"/>
          <p:cNvSpPr txBox="1"/>
          <p:nvPr/>
        </p:nvSpPr>
        <p:spPr>
          <a:xfrm>
            <a:off x="3218611" y="3916079"/>
            <a:ext cx="5817871" cy="1198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r">
              <a:defRPr sz="4400" b="1">
                <a:solidFill>
                  <a:srgbClr val="FFFFFF"/>
                </a:solidFill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OS COMPROMISSOS</a:t>
            </a:r>
          </a:p>
          <a:p>
            <a:pPr algn="r">
              <a:defRPr sz="2800" b="1">
                <a:solidFill>
                  <a:srgbClr val="FFFFFF"/>
                </a:solidFill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DE UM LÍDER DE CÉLULA</a:t>
            </a:r>
          </a:p>
        </p:txBody>
      </p:sp>
      <p:sp>
        <p:nvSpPr>
          <p:cNvPr id="170" name="TextBox 6"/>
          <p:cNvSpPr txBox="1"/>
          <p:nvPr/>
        </p:nvSpPr>
        <p:spPr>
          <a:xfrm>
            <a:off x="128662" y="123977"/>
            <a:ext cx="1360167" cy="5129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 b="1">
                <a:solidFill>
                  <a:srgbClr val="FFFFFF"/>
                </a:solidFill>
                <a:effectLst>
                  <a:outerShdw blurRad="50800" dist="38100" dir="2700000" rotWithShape="0">
                    <a:srgbClr val="000000">
                      <a:alpha val="75000"/>
                    </a:srgbClr>
                  </a:outerShdw>
                </a:effectLst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AULA 7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extBox 1"/>
          <p:cNvSpPr txBox="1"/>
          <p:nvPr/>
        </p:nvSpPr>
        <p:spPr>
          <a:xfrm>
            <a:off x="179336" y="204353"/>
            <a:ext cx="6918916" cy="85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000" b="1"/>
            </a:lvl1pPr>
          </a:lstStyle>
          <a:p>
            <a:r>
              <a:t>O Líder de Célula</a:t>
            </a:r>
          </a:p>
        </p:txBody>
      </p:sp>
      <p:sp>
        <p:nvSpPr>
          <p:cNvPr id="173" name="TextBox 3"/>
          <p:cNvSpPr txBox="1"/>
          <p:nvPr/>
        </p:nvSpPr>
        <p:spPr>
          <a:xfrm>
            <a:off x="179335" y="1129307"/>
            <a:ext cx="7957179" cy="6864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4600" b="1">
                <a:solidFill>
                  <a:srgbClr val="006060"/>
                </a:solidFill>
              </a:defRPr>
            </a:pPr>
            <a:r>
              <a:t>Pastor</a:t>
            </a:r>
            <a:r>
              <a:rPr>
                <a:solidFill>
                  <a:srgbClr val="000000"/>
                </a:solidFill>
              </a:rPr>
              <a:t> de um pequeno rebanho</a:t>
            </a:r>
          </a:p>
        </p:txBody>
      </p:sp>
      <p:sp>
        <p:nvSpPr>
          <p:cNvPr id="174" name="TextBox 4"/>
          <p:cNvSpPr txBox="1"/>
          <p:nvPr/>
        </p:nvSpPr>
        <p:spPr>
          <a:xfrm>
            <a:off x="247373" y="2546639"/>
            <a:ext cx="7957179" cy="19892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6600" b="1">
                <a:solidFill>
                  <a:srgbClr val="006060"/>
                </a:solidFill>
              </a:defRPr>
            </a:lvl1pPr>
          </a:lstStyle>
          <a:p>
            <a:r>
              <a:t>O que é um bom pastor?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 animBg="1" advAuto="0"/>
      <p:bldP spid="174" grpId="0" animBg="1" advAuto="0"/>
    </p:bldLst>
  </p:timing>
</p:sld>
</file>

<file path=ppt/theme/theme1.xml><?xml version="1.0" encoding="utf-8"?>
<a:theme xmlns:a="http://schemas.openxmlformats.org/drawingml/2006/main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EA994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0000FF"/>
      </a:hlink>
      <a:folHlink>
        <a:srgbClr val="FF00FF"/>
      </a:folHlink>
    </a:clrScheme>
    <a:fontScheme name="Adjacency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50800" dist="254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EA994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0000FF"/>
      </a:hlink>
      <a:folHlink>
        <a:srgbClr val="FF00FF"/>
      </a:folHlink>
    </a:clrScheme>
    <a:fontScheme name="Adjacency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50800" dist="254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Apresentação na tela (16:9)</PresentationFormat>
  <Slides>23</Slides>
  <Notes>0</Notes>
  <HiddenSlides>0</HiddenSlide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23</vt:i4>
      </vt:variant>
    </vt:vector>
  </HeadingPairs>
  <TitlesOfParts>
    <vt:vector size="24" baseType="lpstr">
      <vt:lpstr>Adjacency</vt:lpstr>
      <vt:lpstr>Apresentação do PowerPoint</vt:lpstr>
      <vt:lpstr>Apresentação do PowerPoint</vt:lpstr>
      <vt:lpstr>Alvo...</vt:lpstr>
      <vt:lpstr>Até 2030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cp:lastModifiedBy>Leidivone Caetano</cp:lastModifiedBy>
  <cp:revision>1</cp:revision>
  <dcterms:modified xsi:type="dcterms:W3CDTF">2023-05-10T09:31:05Z</dcterms:modified>
</cp:coreProperties>
</file>